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6"/>
  </p:notesMasterIdLst>
  <p:sldIdLst>
    <p:sldId id="256" r:id="rId2"/>
    <p:sldId id="344" r:id="rId3"/>
    <p:sldId id="345" r:id="rId4"/>
    <p:sldId id="346" r:id="rId5"/>
    <p:sldId id="347" r:id="rId6"/>
    <p:sldId id="348" r:id="rId7"/>
    <p:sldId id="349" r:id="rId8"/>
    <p:sldId id="350" r:id="rId9"/>
    <p:sldId id="351" r:id="rId10"/>
    <p:sldId id="352" r:id="rId11"/>
    <p:sldId id="353" r:id="rId12"/>
    <p:sldId id="354" r:id="rId13"/>
    <p:sldId id="355" r:id="rId14"/>
    <p:sldId id="356" r:id="rId15"/>
    <p:sldId id="357" r:id="rId16"/>
    <p:sldId id="358" r:id="rId17"/>
    <p:sldId id="359" r:id="rId18"/>
    <p:sldId id="360" r:id="rId19"/>
    <p:sldId id="361" r:id="rId20"/>
    <p:sldId id="362" r:id="rId21"/>
    <p:sldId id="363" r:id="rId22"/>
    <p:sldId id="364" r:id="rId23"/>
    <p:sldId id="365" r:id="rId24"/>
    <p:sldId id="366" r:id="rId25"/>
    <p:sldId id="367" r:id="rId26"/>
    <p:sldId id="368" r:id="rId27"/>
    <p:sldId id="369" r:id="rId28"/>
    <p:sldId id="370" r:id="rId29"/>
    <p:sldId id="371" r:id="rId30"/>
    <p:sldId id="372" r:id="rId31"/>
    <p:sldId id="373" r:id="rId32"/>
    <p:sldId id="374" r:id="rId33"/>
    <p:sldId id="375" r:id="rId34"/>
    <p:sldId id="376" r:id="rId35"/>
    <p:sldId id="377" r:id="rId36"/>
    <p:sldId id="378" r:id="rId37"/>
    <p:sldId id="379" r:id="rId38"/>
    <p:sldId id="380" r:id="rId39"/>
    <p:sldId id="381" r:id="rId40"/>
    <p:sldId id="382" r:id="rId41"/>
    <p:sldId id="383" r:id="rId42"/>
    <p:sldId id="384" r:id="rId43"/>
    <p:sldId id="385" r:id="rId44"/>
    <p:sldId id="386" r:id="rId45"/>
    <p:sldId id="387" r:id="rId46"/>
    <p:sldId id="388" r:id="rId47"/>
    <p:sldId id="389" r:id="rId48"/>
    <p:sldId id="390" r:id="rId49"/>
    <p:sldId id="391" r:id="rId50"/>
    <p:sldId id="392" r:id="rId51"/>
    <p:sldId id="393" r:id="rId52"/>
    <p:sldId id="394" r:id="rId53"/>
    <p:sldId id="395" r:id="rId54"/>
    <p:sldId id="396" r:id="rId55"/>
    <p:sldId id="397" r:id="rId56"/>
    <p:sldId id="398" r:id="rId57"/>
    <p:sldId id="399" r:id="rId58"/>
    <p:sldId id="400" r:id="rId59"/>
    <p:sldId id="401" r:id="rId60"/>
    <p:sldId id="402" r:id="rId61"/>
    <p:sldId id="403" r:id="rId62"/>
    <p:sldId id="404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13" r:id="rId72"/>
    <p:sldId id="414" r:id="rId73"/>
    <p:sldId id="415" r:id="rId74"/>
    <p:sldId id="343" r:id="rId7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0F5086-DFE1-4D74-A389-392EE751D693}">
          <p14:sldIdLst>
            <p14:sldId id="256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34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61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4/15/2014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4/15/2014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4/15/2014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Introduction to Flow Visualization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04525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65"/>
            <a:ext cx="9122533" cy="684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96213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353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4851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656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121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584129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750"/>
            <a:ext cx="9125276" cy="68342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0978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6671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28211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0103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2417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27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17"/>
            <a:ext cx="9144000" cy="684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288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23"/>
            <a:ext cx="9144000" cy="68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938243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78"/>
            <a:ext cx="9124606" cy="6827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0827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91829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7062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6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5786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831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72878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81357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98" y="24740"/>
            <a:ext cx="9115301" cy="6881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92813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90"/>
            <a:ext cx="9134055" cy="68570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2262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" y="0"/>
            <a:ext cx="910949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54372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9826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8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716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0575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147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967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37806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2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59699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2243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1065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80"/>
            <a:ext cx="9127892" cy="68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65899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68" y="5938"/>
            <a:ext cx="9092906" cy="6852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6318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5264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85877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6560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4649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968"/>
            <a:ext cx="9140041" cy="68550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45953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698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9863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6" y="0"/>
            <a:ext cx="91181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11043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8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30188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18" y="206"/>
            <a:ext cx="9143725" cy="6857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21564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2160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74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847443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68839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7026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40468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9" y="0"/>
            <a:ext cx="90965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953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40" y="0"/>
            <a:ext cx="913532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07865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575814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" y="0"/>
            <a:ext cx="916135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9870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96" y="0"/>
            <a:ext cx="9153896" cy="6855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8063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718067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49" y="0"/>
            <a:ext cx="911802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57074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25220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172378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1375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63520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23663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537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599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0" y="18802"/>
            <a:ext cx="9093023" cy="68391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2409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95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0" y="0"/>
            <a:ext cx="909655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5837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6997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95123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7" y="3958"/>
            <a:ext cx="9091305" cy="6854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08220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81" y="6926"/>
            <a:ext cx="9151999" cy="6851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886546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4" y="17812"/>
            <a:ext cx="9107294" cy="6840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73746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2671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722696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6563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70"/>
            <a:ext cx="9102025" cy="6836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114272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" y="0"/>
            <a:ext cx="91483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12005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4"/>
            <a:ext cx="9121189" cy="68441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0197215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" y="0"/>
            <a:ext cx="9148363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5068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7012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78851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2966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0494583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31011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646126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8" y="14844"/>
            <a:ext cx="9132881" cy="6843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560721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6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15096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52692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902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Homework</a:t>
            </a:r>
          </a:p>
          <a:p>
            <a:pPr lvl="1"/>
            <a:r>
              <a:rPr lang="pt-BR" dirty="0" smtClean="0"/>
              <a:t>Prepare to ask questions at presentations next </a:t>
            </a:r>
            <a:r>
              <a:rPr lang="pt-BR" smtClean="0"/>
              <a:t>week</a:t>
            </a:r>
            <a:r>
              <a:rPr lang="pt-BR" smtClean="0"/>
              <a:t>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11816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00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28351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12095</TotalTime>
  <Words>18</Words>
  <Application>Microsoft Office PowerPoint</Application>
  <PresentationFormat>On-screen Show (4:3)</PresentationFormat>
  <Paragraphs>6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Equity</vt:lpstr>
      <vt:lpstr>CSE 591 Introduction to Flow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431</cp:revision>
  <dcterms:created xsi:type="dcterms:W3CDTF">2011-08-04T19:58:28Z</dcterms:created>
  <dcterms:modified xsi:type="dcterms:W3CDTF">2014-04-16T02:32:54Z</dcterms:modified>
</cp:coreProperties>
</file>